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7.85</c:v>
                </c:pt>
                <c:pt idx="1">
                  <c:v>7.87</c:v>
                </c:pt>
                <c:pt idx="2">
                  <c:v>7.98</c:v>
                </c:pt>
                <c:pt idx="3">
                  <c:v>7.81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584d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23776546"/>
        <c:axId val="60190178"/>
      </c:barChart>
      <c:catAx>
        <c:axId val="23776546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0190178"/>
        <c:crosses val="autoZero"/>
        <c:auto val="1"/>
        <c:lblAlgn val="ctr"/>
        <c:lblOffset val="100"/>
        <c:noMultiLvlLbl val="0"/>
      </c:catAx>
      <c:valAx>
        <c:axId val="60190178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23776546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3b9b5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9.57</c:v>
                </c:pt>
                <c:pt idx="1">
                  <c:v>9.59</c:v>
                </c:pt>
                <c:pt idx="2">
                  <c:v>9.1</c:v>
                </c:pt>
                <c:pt idx="3">
                  <c:v>8.98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5e0db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1ebe8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8557360"/>
        <c:axId val="13056441"/>
      </c:barChart>
      <c:catAx>
        <c:axId val="68557360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3056441"/>
        <c:crosses val="autoZero"/>
        <c:auto val="1"/>
        <c:lblAlgn val="ctr"/>
        <c:lblOffset val="100"/>
        <c:noMultiLvlLbl val="0"/>
      </c:catAx>
      <c:valAx>
        <c:axId val="13056441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855736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639455782312925"/>
          <c:y val="0.05331088664422"/>
          <c:w val="0.918999028182702"/>
          <c:h val="0.843060231949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3b9b5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10.97</c:v>
                </c:pt>
                <c:pt idx="1">
                  <c:v>10.99</c:v>
                </c:pt>
                <c:pt idx="2">
                  <c:v>11.01</c:v>
                </c:pt>
                <c:pt idx="3">
                  <c:v>10.99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5e0db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1ebe8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28161242"/>
        <c:axId val="91994473"/>
      </c:barChart>
      <c:catAx>
        <c:axId val="28161242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91994473"/>
        <c:crosses val="autoZero"/>
        <c:auto val="1"/>
        <c:lblAlgn val="ctr"/>
        <c:lblOffset val="100"/>
        <c:noMultiLvlLbl val="0"/>
      </c:catAx>
      <c:valAx>
        <c:axId val="91994473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2816124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3b9b5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8.39</c:v>
                </c:pt>
                <c:pt idx="1">
                  <c:v>8.3</c:v>
                </c:pt>
                <c:pt idx="2">
                  <c:v>8.69</c:v>
                </c:pt>
                <c:pt idx="3">
                  <c:v>8.96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5e0db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1ebe8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4619749"/>
        <c:axId val="26642789"/>
      </c:barChart>
      <c:catAx>
        <c:axId val="4619749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26642789"/>
        <c:crosses val="autoZero"/>
        <c:auto val="1"/>
        <c:lblAlgn val="ctr"/>
        <c:lblOffset val="100"/>
        <c:noMultiLvlLbl val="0"/>
      </c:catAx>
      <c:valAx>
        <c:axId val="26642789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461974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708940719144801"/>
          <c:y val="0.0589339730885574"/>
          <c:w val="0.912099125364431"/>
          <c:h val="0.843120892875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8ac21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6.88</c:v>
                </c:pt>
                <c:pt idx="1">
                  <c:v>6.78</c:v>
                </c:pt>
                <c:pt idx="2">
                  <c:v>7.8</c:v>
                </c:pt>
                <c:pt idx="3">
                  <c:v>7.06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5d028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cae1a3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43199804"/>
        <c:axId val="94424208"/>
      </c:barChart>
      <c:catAx>
        <c:axId val="43199804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94424208"/>
        <c:crosses val="autoZero"/>
        <c:auto val="1"/>
        <c:lblAlgn val="ctr"/>
        <c:lblOffset val="100"/>
        <c:noMultiLvlLbl val="0"/>
      </c:catAx>
      <c:valAx>
        <c:axId val="94424208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4319980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8ac21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6.44</c:v>
                </c:pt>
                <c:pt idx="1">
                  <c:v>6.33</c:v>
                </c:pt>
                <c:pt idx="2">
                  <c:v>6.67</c:v>
                </c:pt>
                <c:pt idx="3">
                  <c:v>6.48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5d028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cae1a3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3591379"/>
        <c:axId val="92385141"/>
      </c:barChart>
      <c:catAx>
        <c:axId val="3591379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92385141"/>
        <c:crosses val="autoZero"/>
        <c:auto val="1"/>
        <c:lblAlgn val="ctr"/>
        <c:lblOffset val="100"/>
        <c:noMultiLvlLbl val="0"/>
      </c:catAx>
      <c:valAx>
        <c:axId val="92385141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359137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529640427599611"/>
          <c:y val="0.0533013455721289"/>
          <c:w val="0.933090379008746"/>
          <c:h val="0.843120892875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8ac21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6.52</c:v>
                </c:pt>
                <c:pt idx="1">
                  <c:v>6.42</c:v>
                </c:pt>
                <c:pt idx="2">
                  <c:v>6.71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5d028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cae1a3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1318402"/>
        <c:axId val="39477007"/>
      </c:barChart>
      <c:catAx>
        <c:axId val="61318402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39477007"/>
        <c:crosses val="autoZero"/>
        <c:auto val="1"/>
        <c:lblAlgn val="ctr"/>
        <c:lblOffset val="100"/>
        <c:noMultiLvlLbl val="0"/>
      </c:catAx>
      <c:valAx>
        <c:axId val="39477007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1318402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bac63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7.48</c:v>
                </c:pt>
                <c:pt idx="1">
                  <c:v>7.42</c:v>
                </c:pt>
                <c:pt idx="2">
                  <c:v>7.89</c:v>
                </c:pt>
                <c:pt idx="3">
                  <c:v>7.91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de1b6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20077463"/>
        <c:axId val="19721790"/>
      </c:barChart>
      <c:catAx>
        <c:axId val="20077463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9721790"/>
        <c:crosses val="autoZero"/>
        <c:auto val="1"/>
        <c:lblAlgn val="ctr"/>
        <c:lblOffset val="100"/>
        <c:noMultiLvlLbl val="0"/>
      </c:catAx>
      <c:valAx>
        <c:axId val="19721790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20077463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bac63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8.09</c:v>
                </c:pt>
                <c:pt idx="1">
                  <c:v>8.01</c:v>
                </c:pt>
                <c:pt idx="2">
                  <c:v>8.41</c:v>
                </c:pt>
                <c:pt idx="3">
                  <c:v>8.17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de1b6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10868789"/>
        <c:axId val="5981388"/>
      </c:barChart>
      <c:catAx>
        <c:axId val="10868789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5981388"/>
        <c:crosses val="autoZero"/>
        <c:auto val="1"/>
        <c:lblAlgn val="ctr"/>
        <c:lblOffset val="100"/>
        <c:noMultiLvlLbl val="0"/>
      </c:catAx>
      <c:valAx>
        <c:axId val="5981388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086878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bac63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1">
                  <c:v>9.32</c:v>
                </c:pt>
                <c:pt idx="2">
                  <c:v>9.31</c:v>
                </c:pt>
                <c:pt idx="3">
                  <c:v>9.75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de1b6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13320358"/>
        <c:axId val="46295225"/>
      </c:barChart>
      <c:catAx>
        <c:axId val="13320358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46295225"/>
        <c:crosses val="autoZero"/>
        <c:auto val="1"/>
        <c:lblAlgn val="ctr"/>
        <c:lblOffset val="100"/>
        <c:noMultiLvlLbl val="0"/>
      </c:catAx>
      <c:valAx>
        <c:axId val="46295225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3320358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896d1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7.02</c:v>
                </c:pt>
                <c:pt idx="1">
                  <c:v>7.03</c:v>
                </c:pt>
                <c:pt idx="2">
                  <c:v>7.58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4d3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14425754"/>
        <c:axId val="96274"/>
      </c:barChart>
      <c:catAx>
        <c:axId val="14425754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96274"/>
        <c:crosses val="autoZero"/>
        <c:auto val="1"/>
        <c:lblAlgn val="ctr"/>
        <c:lblOffset val="100"/>
        <c:noMultiLvlLbl val="0"/>
      </c:catAx>
      <c:valAx>
        <c:axId val="96274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442575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8.3</c:v>
                </c:pt>
                <c:pt idx="1">
                  <c:v>8.28</c:v>
                </c:pt>
                <c:pt idx="2">
                  <c:v>8.53</c:v>
                </c:pt>
                <c:pt idx="3">
                  <c:v>9.01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584d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11155559"/>
        <c:axId val="60474021"/>
      </c:barChart>
      <c:catAx>
        <c:axId val="11155559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0474021"/>
        <c:crosses val="autoZero"/>
        <c:auto val="1"/>
        <c:lblAlgn val="ctr"/>
        <c:lblOffset val="100"/>
        <c:noMultiLvlLbl val="0"/>
      </c:catAx>
      <c:valAx>
        <c:axId val="60474021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115555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6.27</c:v>
                </c:pt>
                <c:pt idx="1">
                  <c:v>6.17</c:v>
                </c:pt>
                <c:pt idx="2">
                  <c:v>7.63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584d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8814007"/>
        <c:axId val="83768660"/>
      </c:barChart>
      <c:catAx>
        <c:axId val="68814007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3768660"/>
        <c:crosses val="autoZero"/>
        <c:auto val="1"/>
        <c:lblAlgn val="ctr"/>
        <c:lblOffset val="100"/>
        <c:noMultiLvlLbl val="0"/>
      </c:catAx>
      <c:valAx>
        <c:axId val="83768660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8814007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3b9b5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10.2</c:v>
                </c:pt>
                <c:pt idx="1">
                  <c:v>10.22</c:v>
                </c:pt>
                <c:pt idx="2">
                  <c:v>10.51</c:v>
                </c:pt>
                <c:pt idx="3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5e0db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1ebe8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3473491"/>
        <c:axId val="18371387"/>
      </c:barChart>
      <c:catAx>
        <c:axId val="3473491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8371387"/>
        <c:crosses val="autoZero"/>
        <c:auto val="1"/>
        <c:lblAlgn val="ctr"/>
        <c:lblOffset val="100"/>
        <c:noMultiLvlLbl val="0"/>
      </c:catAx>
      <c:valAx>
        <c:axId val="18371387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3473491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896d1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8.92</c:v>
                </c:pt>
                <c:pt idx="1">
                  <c:v>8.89</c:v>
                </c:pt>
                <c:pt idx="2">
                  <c:v>10.06</c:v>
                </c:pt>
                <c:pt idx="3">
                  <c:v>9.52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4d3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83626964"/>
        <c:axId val="98567471"/>
      </c:barChart>
      <c:catAx>
        <c:axId val="83626964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98567471"/>
        <c:crosses val="autoZero"/>
        <c:auto val="1"/>
        <c:lblAlgn val="ctr"/>
        <c:lblOffset val="100"/>
        <c:noMultiLvlLbl val="0"/>
      </c:catAx>
      <c:valAx>
        <c:axId val="98567471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362696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88ac21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10.63</c:v>
                </c:pt>
                <c:pt idx="1">
                  <c:v>10.68</c:v>
                </c:pt>
                <c:pt idx="2">
                  <c:v>9.82</c:v>
                </c:pt>
                <c:pt idx="3">
                  <c:v>10.91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5d028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cae1a3"/>
            </a:solidFill>
            <a:ln w="9360">
              <a:solidFill>
                <a:srgbClr val="7a991d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97011925"/>
        <c:axId val="82410292"/>
      </c:barChart>
      <c:catAx>
        <c:axId val="97011925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2410292"/>
        <c:crosses val="autoZero"/>
        <c:auto val="1"/>
        <c:lblAlgn val="ctr"/>
        <c:lblOffset val="100"/>
        <c:noMultiLvlLbl val="0"/>
      </c:catAx>
      <c:valAx>
        <c:axId val="82410292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97011925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880466472303207"/>
          <c:y val="0.0392197767810577"/>
          <c:w val="0.898007774538387"/>
          <c:h val="0.843120892875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3b9b5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9.7</c:v>
                </c:pt>
                <c:pt idx="1">
                  <c:v>9.77</c:v>
                </c:pt>
                <c:pt idx="2">
                  <c:v>9.76</c:v>
                </c:pt>
                <c:pt idx="3">
                  <c:v>9.65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5e0db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1ebe8"/>
            </a:solidFill>
            <a:ln w="9360">
              <a:solidFill>
                <a:srgbClr val="03a5a2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8752409"/>
        <c:axId val="19549785"/>
      </c:barChart>
      <c:catAx>
        <c:axId val="8752409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19549785"/>
        <c:crosses val="autoZero"/>
        <c:auto val="1"/>
        <c:lblAlgn val="ctr"/>
        <c:lblOffset val="100"/>
        <c:noMultiLvlLbl val="0"/>
      </c:catAx>
      <c:valAx>
        <c:axId val="19549785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752409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636363"/>
            </a:solidFill>
            <a:ln w="9360">
              <a:solidFill>
                <a:srgbClr val="000000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10.01</c:v>
                </c:pt>
                <c:pt idx="1">
                  <c:v>10.11</c:v>
                </c:pt>
                <c:pt idx="2">
                  <c:v>10.3</c:v>
                </c:pt>
                <c:pt idx="3">
                  <c:v>10.2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b4b4b4"/>
            </a:solidFill>
            <a:ln w="9360">
              <a:solidFill>
                <a:srgbClr val="000000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848484"/>
            </a:solidFill>
            <a:ln w="9360">
              <a:solidFill>
                <a:srgbClr val="000000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4217446"/>
        <c:axId val="75457376"/>
      </c:barChart>
      <c:catAx>
        <c:axId val="64217446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75457376"/>
        <c:crosses val="autoZero"/>
        <c:auto val="1"/>
        <c:lblAlgn val="ctr"/>
        <c:lblOffset val="100"/>
        <c:noMultiLvlLbl val="0"/>
      </c:catAx>
      <c:valAx>
        <c:axId val="75457376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4217446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10.06</c:v>
                </c:pt>
                <c:pt idx="1">
                  <c:v>10.01</c:v>
                </c:pt>
                <c:pt idx="2">
                  <c:v>9.94</c:v>
                </c:pt>
                <c:pt idx="3">
                  <c:v>9.88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584d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8705815"/>
        <c:axId val="62005994"/>
      </c:barChart>
      <c:catAx>
        <c:axId val="68705815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2005994"/>
        <c:crosses val="autoZero"/>
        <c:auto val="1"/>
        <c:lblAlgn val="ctr"/>
        <c:lblOffset val="100"/>
        <c:noMultiLvlLbl val="0"/>
      </c:catAx>
      <c:valAx>
        <c:axId val="62005994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8705815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96dae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9.34</c:v>
                </c:pt>
                <c:pt idx="1">
                  <c:v>9.29</c:v>
                </c:pt>
                <c:pt idx="2">
                  <c:v>9.95</c:v>
                </c:pt>
                <c:pt idx="3">
                  <c:v>9.77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584d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7bbe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81284760"/>
        <c:axId val="81237586"/>
      </c:barChart>
      <c:catAx>
        <c:axId val="81284760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1237586"/>
        <c:crosses val="autoZero"/>
        <c:auto val="1"/>
        <c:lblAlgn val="ctr"/>
        <c:lblOffset val="100"/>
        <c:noMultiLvlLbl val="0"/>
      </c:catAx>
      <c:valAx>
        <c:axId val="81237586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128476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bac63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8.09</c:v>
                </c:pt>
                <c:pt idx="1">
                  <c:v>8.01</c:v>
                </c:pt>
                <c:pt idx="2">
                  <c:v>8.25</c:v>
                </c:pt>
                <c:pt idx="3">
                  <c:v>6.48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de1b6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77218760"/>
        <c:axId val="85012949"/>
      </c:barChart>
      <c:catAx>
        <c:axId val="77218760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5012949"/>
        <c:crosses val="autoZero"/>
        <c:auto val="1"/>
        <c:lblAlgn val="ctr"/>
        <c:lblOffset val="100"/>
        <c:noMultiLvlLbl val="0"/>
      </c:catAx>
      <c:valAx>
        <c:axId val="85012949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7721876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bac63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8.57</c:v>
                </c:pt>
                <c:pt idx="1">
                  <c:v>8.49</c:v>
                </c:pt>
                <c:pt idx="2">
                  <c:v>8.53</c:v>
                </c:pt>
                <c:pt idx="3">
                  <c:v>8.42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5bd078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de1b6"/>
            </a:solidFill>
            <a:ln w="9360">
              <a:solidFill>
                <a:srgbClr val="439958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35070933"/>
        <c:axId val="35646400"/>
      </c:barChart>
      <c:catAx>
        <c:axId val="35070933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35646400"/>
        <c:crosses val="autoZero"/>
        <c:auto val="1"/>
        <c:lblAlgn val="ctr"/>
        <c:lblOffset val="100"/>
        <c:noMultiLvlLbl val="0"/>
      </c:catAx>
      <c:valAx>
        <c:axId val="35646400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35070933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896d1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7.57</c:v>
                </c:pt>
                <c:pt idx="1">
                  <c:v>7.5</c:v>
                </c:pt>
                <c:pt idx="2">
                  <c:v>6.75</c:v>
                </c:pt>
                <c:pt idx="3">
                  <c:v>7.66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4d3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0245466"/>
        <c:axId val="74849840"/>
      </c:barChart>
      <c:catAx>
        <c:axId val="60245466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74849840"/>
        <c:crosses val="autoZero"/>
        <c:auto val="1"/>
        <c:lblAlgn val="ctr"/>
        <c:lblOffset val="100"/>
        <c:noMultiLvlLbl val="0"/>
      </c:catAx>
      <c:valAx>
        <c:axId val="74849840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0245466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896d1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7.96</c:v>
                </c:pt>
                <c:pt idx="1">
                  <c:v>7.88</c:v>
                </c:pt>
                <c:pt idx="2">
                  <c:v>8.15</c:v>
                </c:pt>
                <c:pt idx="3">
                  <c:v>7.88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4d3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30529605"/>
        <c:axId val="34604061"/>
      </c:barChart>
      <c:catAx>
        <c:axId val="30529605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34604061"/>
        <c:crosses val="autoZero"/>
        <c:auto val="1"/>
        <c:lblAlgn val="ctr"/>
        <c:lblOffset val="100"/>
        <c:noMultiLvlLbl val="0"/>
      </c:catAx>
      <c:valAx>
        <c:axId val="34604061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30529605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708940719144801"/>
          <c:y val="0.0308751434233858"/>
          <c:w val="0.912099125364431"/>
          <c:h val="0.843120892875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896d1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2">
                  <c:v>7.57</c:v>
                </c:pt>
                <c:pt idx="3">
                  <c:v>7.49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1b6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4d3fd"/>
            </a:solidFill>
            <a:ln w="9360">
              <a:solidFill>
                <a:srgbClr val="2486bb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23746915"/>
        <c:axId val="8385676"/>
      </c:barChart>
      <c:catAx>
        <c:axId val="23746915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385676"/>
        <c:crosses val="autoZero"/>
        <c:auto val="1"/>
        <c:lblAlgn val="ctr"/>
        <c:lblOffset val="100"/>
        <c:noMultiLvlLbl val="0"/>
      </c:catAx>
      <c:valAx>
        <c:axId val="8385676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23746915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96dae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9.62</c:v>
                </c:pt>
                <c:pt idx="1">
                  <c:v>9.59</c:v>
                </c:pt>
                <c:pt idx="2">
                  <c:v>9.16</c:v>
                </c:pt>
                <c:pt idx="3">
                  <c:v>8.99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584d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7bbe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95329904"/>
        <c:axId val="8913454"/>
      </c:barChart>
      <c:catAx>
        <c:axId val="95329904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8913454"/>
        <c:crosses val="autoZero"/>
        <c:auto val="1"/>
        <c:lblAlgn val="ctr"/>
        <c:lblOffset val="100"/>
        <c:noMultiLvlLbl val="0"/>
      </c:catAx>
      <c:valAx>
        <c:axId val="8913454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9532990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96dae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7.51</c:v>
                </c:pt>
                <c:pt idx="1">
                  <c:v>7.49</c:v>
                </c:pt>
                <c:pt idx="2">
                  <c:v>8.06</c:v>
                </c:pt>
                <c:pt idx="3">
                  <c:v>8.52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584d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7bbe3"/>
            </a:solidFill>
            <a:ln w="9360">
              <a:solidFill>
                <a:srgbClr val="33619c"/>
              </a:solidFill>
              <a:round/>
            </a:ln>
          </c:spPr>
          <c:invertIfNegative val="0"/>
          <c:dLbls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Candara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2259487"/>
        <c:axId val="53891509"/>
      </c:barChart>
      <c:catAx>
        <c:axId val="62259487"/>
        <c:scaling>
          <c:orientation val="minMax"/>
        </c:scaling>
        <c:delete val="0"/>
        <c:axPos val="b"/>
        <c:numFmt formatCode="[$-422]dd/mm/yyyy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53891509"/>
        <c:crosses val="autoZero"/>
        <c:auto val="1"/>
        <c:lblAlgn val="ctr"/>
        <c:lblOffset val="100"/>
        <c:noMultiLvlLbl val="0"/>
      </c:catAx>
      <c:valAx>
        <c:axId val="53891509"/>
        <c:scaling>
          <c:orientation val="minMax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andara"/>
              </a:defRPr>
            </a:pPr>
          </a:p>
        </c:txPr>
        <c:crossAx val="62259487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ounded Rectangle 13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" name="Group 15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2" name="Freeform 14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PlaceHolder 1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74320" indent="-27432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Образец текста</a:t>
            </a:r>
            <a:endParaRPr b="0" lang="ru-RU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360" indent="-274320">
              <a:lnSpc>
                <a:spcPct val="100000"/>
              </a:lnSpc>
              <a:spcBef>
                <a:spcPts val="439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73e87"/>
                </a:solidFill>
                <a:latin typeface="Candara"/>
              </a:rPr>
              <a:t>Второй уровень</a:t>
            </a:r>
            <a:endParaRPr b="0" lang="ru-RU" sz="2200" spc="-1" strike="noStrike">
              <a:solidFill>
                <a:srgbClr val="073e87"/>
              </a:solidFill>
              <a:latin typeface="Candara"/>
            </a:endParaRPr>
          </a:p>
          <a:p>
            <a:pPr lvl="2" marL="855720" indent="-228600">
              <a:lnSpc>
                <a:spcPct val="100000"/>
              </a:lnSpc>
              <a:spcBef>
                <a:spcPts val="400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latin typeface="Candara"/>
              </a:rPr>
              <a:t>Третий уровень</a:t>
            </a:r>
            <a:endParaRPr b="0" lang="ru-RU" sz="20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lnSpc>
                <a:spcPct val="100000"/>
              </a:lnSpc>
              <a:spcBef>
                <a:spcPts val="360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latin typeface="Candara"/>
              </a:rPr>
              <a:t>Четвертый уровень</a:t>
            </a:r>
            <a:endParaRPr b="0" lang="ru-RU" sz="1800" spc="-1" strike="noStrike">
              <a:solidFill>
                <a:srgbClr val="073e87"/>
              </a:solidFill>
              <a:latin typeface="Candara"/>
            </a:endParaRPr>
          </a:p>
          <a:p>
            <a:pPr lvl="4" marL="1463040" indent="-22860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1600" spc="-1" strike="noStrike">
                <a:solidFill>
                  <a:srgbClr val="073e87"/>
                </a:solidFill>
                <a:latin typeface="Candara"/>
              </a:rPr>
              <a:t>Пятый уровень</a:t>
            </a:r>
            <a:endParaRPr b="0" lang="ru-RU" sz="16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AE65436-850E-4270-9B83-6AD55B9FBC23}" type="datetime">
              <a:rPr b="0" lang="ru-RU" sz="1000" spc="-1" strike="noStrike">
                <a:solidFill>
                  <a:srgbClr val="073e87"/>
                </a:solidFill>
                <a:latin typeface="Candara"/>
              </a:rPr>
              <a:t>26.1.23</a:t>
            </a:fld>
            <a:endParaRPr b="0" lang="uk-UA" sz="10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4D1EADB7-6ACE-417D-A969-8C9F7EFCAF59}" type="slidenum">
              <a:rPr b="0" lang="ru-RU" sz="1000" spc="-1" strike="noStrike">
                <a:solidFill>
                  <a:srgbClr val="073e87"/>
                </a:solidFill>
                <a:latin typeface="Candara"/>
              </a:rPr>
              <a:t>&lt;номер&gt;</a:t>
            </a:fld>
            <a:endParaRPr b="0" lang="uk-UA" sz="1000" spc="-1" strike="noStrike"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ndara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9.xml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chart" Target="../charts/chart13.xml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chart" Target="../charts/chart16.xml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chart" Target="../charts/chart17.xml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chart" Target="../charts/chart18.xml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chart" Target="../charts/chart19.xml"/><Relationship Id="rId2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chart" Target="../charts/chart20.xml"/><Relationship Id="rId2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chart" Target="../charts/chart21.xml"/><Relationship Id="rId2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chart" Target="../charts/chart22.xml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chart" Target="../charts/chart23.xml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chart" Target="../charts/chart24.xml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chart" Target="../charts/chart25.xml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chart" Target="../charts/chart26.xml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chart" Target="../charts/chart27.xml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8.xm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rgbClr val="073e87"/>
                </a:solidFill>
                <a:latin typeface="Candara"/>
              </a:rPr>
              <a:t>Середній бал рівня навченості школярів з кожного предмету </a:t>
            </a:r>
            <a:endParaRPr b="0" lang="ru-RU" sz="36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rgbClr val="073e87"/>
                </a:solidFill>
                <a:latin typeface="Candara"/>
              </a:rPr>
              <a:t>	</a:t>
            </a:r>
            <a:r>
              <a:rPr b="1" lang="ru-RU" sz="3600" spc="-1" strike="noStrike">
                <a:solidFill>
                  <a:srgbClr val="073e87"/>
                </a:solidFill>
                <a:latin typeface="Candara"/>
              </a:rPr>
              <a:t>за І семестр </a:t>
            </a:r>
            <a:endParaRPr b="0" lang="ru-RU" sz="36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0" lang="ru-RU" sz="4400" spc="-1" strike="noStrike">
                <a:solidFill>
                  <a:srgbClr val="7030a0"/>
                </a:solidFill>
                <a:latin typeface="Candara"/>
              </a:rPr>
              <a:t>2019-2020 ; 2020-2021 ; </a:t>
            </a:r>
            <a:endParaRPr b="0" lang="ru-RU" sz="44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0" lang="ru-RU" sz="4400" spc="-1" strike="noStrike">
                <a:solidFill>
                  <a:srgbClr val="7030a0"/>
                </a:solidFill>
                <a:latin typeface="Candara"/>
              </a:rPr>
              <a:t>2021-2022 ; 2022-2023 н.р.</a:t>
            </a:r>
            <a:endParaRPr b="0" lang="ru-RU" sz="4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ru-RU" sz="4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ПРАВОЗНАВСТВО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МУЗИЧНЕ  МИСТЕЦТВО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Объект 3"/>
          <p:cNvGraphicFramePr/>
          <p:nvPr/>
        </p:nvGraphicFramePr>
        <p:xfrm>
          <a:off x="871560" y="2277000"/>
          <a:ext cx="7408440" cy="384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ОБРАЗОТВОРЧЕ  МИСТЕЦТВО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МИСТЕЦТВО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МАТЕМАТИКА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АЛГЕБРА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ГЕОМЕТРІЯ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БІОЛОГІЯ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ГЕОГРАФІЯ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ПРИРОДОЗНАВСТВО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УКРАЇНСЬКА   МОВА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ФІЗИКА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АСТРОНОМІЯ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ТРУДОВЕ   НАВЧАННЯ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ІНФОРМАТИКА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ТЕХНОЛОГІЇ   (АВТОСПРАВА)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ОСНОВИ   ЗДОРОВ</a:t>
            </a:r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’</a:t>
            </a: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ФІЗИЧНА  КУЛЬТУРА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ЗАХИСТ   УКРАЇНИ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ХРИСТИЯНСЬКА     ЕТИКА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УКРАЇНСЬКА  ЛІТЕРАТУРА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АНГЛІЙСЬКА   МОВА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Объект 4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ЗАРУБІЖНА  ЛІТЕРАТУРА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ІСТОРІЯ   УКРАЇНИ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ВСЕСВІТНЯ  ІСТОРІЯ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6000"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Інтегрований курс ІСТОРІЯ   УКРАЇНИ  ВЕСВІТНЯ  ІСТОРІЯ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Объект 3"/>
          <p:cNvGraphicFramePr/>
          <p:nvPr/>
        </p:nvGraphicFramePr>
        <p:xfrm>
          <a:off x="871560" y="2674800"/>
          <a:ext cx="7408440" cy="34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uk-UA" sz="4400" spc="-1" strike="noStrike">
                <a:solidFill>
                  <a:srgbClr val="ffffff"/>
                </a:solidFill>
                <a:latin typeface="Candara"/>
              </a:rPr>
              <a:t>ГРОМАДЯНСЬКА   ОСВІТА</a:t>
            </a:r>
            <a:endParaRPr b="0" lang="ru-RU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</TotalTime>
  <Application>LibreOffice/7.2.0.4$Windows_X86_64 LibreOffice_project/9a9c6381e3f7a62afc1329bd359cc48accb6435b</Application>
  <AppVersion>15.0000</AppVersion>
  <Words>59</Words>
  <Paragraphs>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2023-01-25T18:36:01Z</dcterms:created>
  <dc:creator>qwert</dc:creator>
  <dc:description/>
  <dc:language>uk-UA</dc:language>
  <cp:lastModifiedBy/>
  <dcterms:modified xsi:type="dcterms:W3CDTF">2023-01-26T21:47:52Z</dcterms:modified>
  <cp:revision>15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28</vt:i4>
  </property>
</Properties>
</file>