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Так, якісний, швидкісний</c:v>
                </c:pt>
                <c:pt idx="1">
                  <c:v>Погана швидкість</c:v>
                </c:pt>
                <c:pt idx="2">
                  <c:v>інше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26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3"/>
                <c:pt idx="0">
                  <c:v>Так, якісний, швидкісний</c:v>
                </c:pt>
                <c:pt idx="1">
                  <c:v>Погана швидкість</c:v>
                </c:pt>
                <c:pt idx="2">
                  <c:v>інше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вайбер</c:v>
                </c:pt>
                <c:pt idx="1">
                  <c:v>скайп</c:v>
                </c:pt>
                <c:pt idx="2">
                  <c:v>соціальні мережі</c:v>
                </c:pt>
                <c:pt idx="3">
                  <c:v>Zoom, Meet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очна</c:v>
                </c:pt>
                <c:pt idx="1">
                  <c:v>дистанційна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відповісти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брак досвіду</c:v>
                </c:pt>
                <c:pt idx="1">
                  <c:v>проблеми технічного х-ру</c:v>
                </c:pt>
                <c:pt idx="2">
                  <c:v>неможливість контрол.рівень засвоєн. Знань</c:v>
                </c:pt>
                <c:pt idx="3">
                  <c:v>зниження відповід.ставлення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20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веб- заняття</c:v>
                </c:pt>
                <c:pt idx="1">
                  <c:v>чат-заняття</c:v>
                </c:pt>
                <c:pt idx="2">
                  <c:v>онлайн-конференції</c:v>
                </c:pt>
                <c:pt idx="3">
                  <c:v>інше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48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повністю  згодна (ий)</c:v>
                </c:pt>
                <c:pt idx="1">
                  <c:v>не згодна (ий)</c:v>
                </c:pt>
                <c:pt idx="2">
                  <c:v>інше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зріс</c:v>
                </c:pt>
                <c:pt idx="1">
                  <c:v>знизився</c:v>
                </c:pt>
                <c:pt idx="2">
                  <c:v>незмінний</c:v>
                </c:pt>
                <c:pt idx="3">
                  <c:v>інше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44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4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327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005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448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106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762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3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1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833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33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63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4792-264A-4786-B302-1C647F249221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1871-778B-46D6-B6D8-BEA802DE4C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684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51919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Опитування вчителів, щодо  складнощів </a:t>
            </a:r>
            <a:b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процесі проведення дистанційного  навчання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У школі – 97 педагогічних працівників</a:t>
            </a:r>
          </a:p>
          <a:p>
            <a:r>
              <a:rPr lang="uk-UA" dirty="0" smtClean="0"/>
              <a:t>Взяли участь у опитуванні – 53 вчителя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541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628" y="321582"/>
            <a:ext cx="10515600" cy="1325563"/>
          </a:xfrm>
        </p:spPr>
        <p:txBody>
          <a:bodyPr/>
          <a:lstStyle/>
          <a:p>
            <a:pPr algn="ctr"/>
            <a:r>
              <a:rPr lang="uk-UA" dirty="0" smtClean="0"/>
              <a:t>Чи користуєтеся  ви швидкісним інтернетом?</a:t>
            </a:r>
            <a:endParaRPr lang="uk-UA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5108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На Вашу думку, який спосіб комунікації з учнями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найбільш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ефективний на час карантину? 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7229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40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Яка форма навчання учнів Вам більше до вподоби? 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361688"/>
              </p:ext>
            </p:extLst>
          </p:nvPr>
        </p:nvGraphicFramePr>
        <p:xfrm>
          <a:off x="838200" y="179296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85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Чи виникають у Вас труднощі з дистанційним навчанням учнів?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2843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39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Якщо у Вас виникають труднощі з дистанційним навчанням учнів, то з яких причин?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4788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33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 форми дистанційного навчання Ви використовуєте? 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9360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25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 </a:t>
            </a:r>
            <a:r>
              <a:rPr lang="uk-UA" dirty="0"/>
              <a:t>Ви згодні з тим, що </a:t>
            </a:r>
            <a:r>
              <a:rPr lang="uk-UA" dirty="0" smtClean="0"/>
              <a:t>дистанційна форма  </a:t>
            </a:r>
            <a:r>
              <a:rPr lang="uk-UA" dirty="0"/>
              <a:t>навчання </a:t>
            </a:r>
            <a:r>
              <a:rPr lang="uk-UA" dirty="0" smtClean="0"/>
              <a:t> ефективна?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4622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21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 змінився рівень навчальних досягнень </a:t>
            </a:r>
            <a:r>
              <a:rPr lang="uk-UA" dirty="0" smtClean="0"/>
              <a:t>у більшості </a:t>
            </a:r>
            <a:r>
              <a:rPr lang="uk-UA" dirty="0"/>
              <a:t>Ваших учнів за час карантину? 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8488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444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99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Опитування вчителів, щодо  складнощів   в процесі проведення дистанційного  навчання</vt:lpstr>
      <vt:lpstr>Чи користуєтеся  ви швидкісним інтернетом?</vt:lpstr>
      <vt:lpstr>На Вашу думку, який спосіб комунікації з учнями  найбільш ефективний на час карантину? </vt:lpstr>
      <vt:lpstr>Яка форма навчання учнів Вам більше до вподоби? </vt:lpstr>
      <vt:lpstr>Чи виникають у Вас труднощі з дистанційним навчанням учнів? </vt:lpstr>
      <vt:lpstr>Якщо у Вас виникають труднощі з дистанційним навчанням учнів, то з яких причин?</vt:lpstr>
      <vt:lpstr>Які форми дистанційного навчання Ви використовуєте? </vt:lpstr>
      <vt:lpstr> Ви згодні з тим, що дистанційна форма  навчання  ефективна?</vt:lpstr>
      <vt:lpstr>Як змінився рівень навчальних досягнень у більшості Ваших учнів за час карантину? 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Опитування вчителів, щодо  складнощів   в процесі проведення дистанційногонавчання</dc:title>
  <dc:creator>ProffMan .</dc:creator>
  <cp:lastModifiedBy>ProffMan .</cp:lastModifiedBy>
  <cp:revision>8</cp:revision>
  <dcterms:created xsi:type="dcterms:W3CDTF">2021-12-16T11:50:06Z</dcterms:created>
  <dcterms:modified xsi:type="dcterms:W3CDTF">2021-12-16T13:23:30Z</dcterms:modified>
</cp:coreProperties>
</file>